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39.jpeg" ContentType="image/jpeg"/>
  <Override PartName="/ppt/media/image40.jpeg" ContentType="image/jpeg"/>
  <Override PartName="/ppt/media/image41.jpeg" ContentType="image/jpeg"/>
  <Override PartName="/ppt/media/image42.jpeg" ContentType="image/jpeg"/>
  <Override PartName="/ppt/media/image43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38.xml.rels" ContentType="application/vnd.openxmlformats-package.relationships+xml"/>
  <Override PartName="/ppt/slides/_rels/slide4.xml.rels" ContentType="application/vnd.openxmlformats-package.relationships+xml"/>
  <Override PartName="/ppt/slides/_rels/slide39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US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US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US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US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all">
                <a:latin typeface="Arial"/>
              </a:rPr>
              <a:t>Click to edit the title text format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Click to edit the outline text format</a:t>
            </a:r>
            <a:endParaRPr b="0" lang="en-US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 Narrow"/>
              </a:rPr>
              <a:t>Second Outline Level</a:t>
            </a:r>
            <a:endParaRPr b="0" lang="en-US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 Narrow"/>
              </a:rPr>
              <a:t>Third Outline Level</a:t>
            </a:r>
            <a:endParaRPr b="0" lang="en-US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 Narrow"/>
              </a:rPr>
              <a:t>Fourth Outline Level</a:t>
            </a:r>
            <a:endParaRPr b="0" lang="en-US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Fifth Outline Level</a:t>
            </a:r>
            <a:endParaRPr b="0" lang="en-US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Sixth Outline Level</a:t>
            </a:r>
            <a:endParaRPr b="0" lang="en-US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Seventh Outline Level</a:t>
            </a:r>
            <a:endParaRPr b="0" lang="en-US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98667FDE-3EA7-40F3-80DA-F3A5484A35C0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8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8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5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5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5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5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5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Why You Need to Increase Your Engagement, Not Your Followers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4" name="TextShape 2"/>
          <p:cNvSpPr txBox="1"/>
          <p:nvPr/>
        </p:nvSpPr>
        <p:spPr>
          <a:xfrm>
            <a:off x="504000" y="1050480"/>
            <a:ext cx="9071640" cy="356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Sure, it looks good.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optics of getting thousands of followers and likes may make it seem like you are successful—but are you really?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numbers may be high, but what do they really lead to?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6" name="TextShape 2"/>
          <p:cNvSpPr txBox="1"/>
          <p:nvPr/>
        </p:nvSpPr>
        <p:spPr>
          <a:xfrm>
            <a:off x="504000" y="1369440"/>
            <a:ext cx="9071640" cy="2931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Remember, bots have no purchasing power.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504000" y="1369440"/>
            <a:ext cx="9071640" cy="2931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Remember, bots have no purchasing power.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They do not translate into anything.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504000" y="1369440"/>
            <a:ext cx="9071640" cy="2931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Remember, bots have no purchasing power.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They do not translate into anything.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They will not interact or engage in a useful manner that will translate effectively into sales or clicks.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504000" y="1369440"/>
            <a:ext cx="9071640" cy="2931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Remember, bots have no purchasing power.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They do not translate into anything.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They will not interact or engage in a useful manner that will translate effectively into sales or clicks.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Bought followers will not buy your products.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504000" y="2055240"/>
            <a:ext cx="9071640" cy="1559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400" spc="-1" strike="noStrike">
                <a:latin typeface="Arial Narrow"/>
              </a:rPr>
              <a:t>However, do you know who will? </a:t>
            </a:r>
            <a:endParaRPr b="0" lang="en-US" sz="44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504000" y="2055240"/>
            <a:ext cx="9071640" cy="15595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400" spc="-1" strike="noStrike">
                <a:latin typeface="Arial Narrow"/>
              </a:rPr>
              <a:t>However, do you know who will? </a:t>
            </a:r>
            <a:endParaRPr b="0" lang="en-US" sz="4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400" spc="-1" strike="noStrike">
                <a:latin typeface="Arial Narrow"/>
              </a:rPr>
              <a:t>Your audience, of course. </a:t>
            </a:r>
            <a:endParaRPr b="0" lang="en-US" sz="44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" descr=""/>
          <p:cNvPicPr/>
          <p:nvPr/>
        </p:nvPicPr>
        <p:blipFill>
          <a:blip r:embed="rId1"/>
          <a:stretch/>
        </p:blipFill>
        <p:spPr>
          <a:xfrm>
            <a:off x="824760" y="32040"/>
            <a:ext cx="850428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9" name="TextShape 2"/>
          <p:cNvSpPr txBox="1"/>
          <p:nvPr/>
        </p:nvSpPr>
        <p:spPr>
          <a:xfrm>
            <a:off x="504000" y="1555200"/>
            <a:ext cx="9071640" cy="255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Having paid followers will make you come across as inauthentic and exploitative.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04000" y="1555200"/>
            <a:ext cx="9071640" cy="255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Having paid followers will make you come across as inauthentic and exploitative.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If you are willing to purchase followers, what other shady behavior might you engage in?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" descr=""/>
          <p:cNvPicPr/>
          <p:nvPr/>
        </p:nvPicPr>
        <p:blipFill>
          <a:blip r:embed="rId1"/>
          <a:stretch/>
        </p:blipFill>
        <p:spPr>
          <a:xfrm>
            <a:off x="-70200" y="-253080"/>
            <a:ext cx="10294200" cy="6176520"/>
          </a:xfrm>
          <a:prstGeom prst="rect">
            <a:avLst/>
          </a:prstGeom>
          <a:ln>
            <a:noFill/>
          </a:ln>
        </p:spPr>
      </p:pic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3" name="TextShape 2"/>
          <p:cNvSpPr txBox="1"/>
          <p:nvPr/>
        </p:nvSpPr>
        <p:spPr>
          <a:xfrm>
            <a:off x="504000" y="1560240"/>
            <a:ext cx="9071640" cy="2549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When it comes to social media, engagement  is everything.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5" name="TextShape 2"/>
          <p:cNvSpPr txBox="1"/>
          <p:nvPr/>
        </p:nvSpPr>
        <p:spPr>
          <a:xfrm>
            <a:off x="504000" y="1560240"/>
            <a:ext cx="9071640" cy="25498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When it comes to social media, engagement  is everything.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You need to have engaged followers in order to be successful.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" descr=""/>
          <p:cNvPicPr/>
          <p:nvPr/>
        </p:nvPicPr>
        <p:blipFill>
          <a:blip r:embed="rId1"/>
          <a:stretch/>
        </p:blipFill>
        <p:spPr>
          <a:xfrm>
            <a:off x="0" y="-517680"/>
            <a:ext cx="10153800" cy="6769440"/>
          </a:xfrm>
          <a:prstGeom prst="rect">
            <a:avLst/>
          </a:prstGeom>
          <a:ln>
            <a:noFill/>
          </a:ln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04000" y="1607760"/>
            <a:ext cx="9071640" cy="2454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Ways to drive engagement include asking questions, holding competitions, polls, and replying to comments and messages. 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504000" y="1607760"/>
            <a:ext cx="9071640" cy="2454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Ways to drive engagement include asking questions, holding competitions, polls, and replying to comments and messages. 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This all needs to seem natural, however, and not like you are using your audience as a tool to success. 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2" name="TextShape 2"/>
          <p:cNvSpPr txBox="1"/>
          <p:nvPr/>
        </p:nvSpPr>
        <p:spPr>
          <a:xfrm>
            <a:off x="504000" y="1607760"/>
            <a:ext cx="9071640" cy="24548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Ways to drive engagement include asking questions, holding competitions, polls, and replying to comments and messages. 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This all needs to seem natural, however, and not like you are using your audience as a tool to success. </a:t>
            </a:r>
            <a:endParaRPr b="0" lang="en-US" sz="28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pc="-1" strike="noStrike">
                <a:latin typeface="Arial Narrow"/>
              </a:rPr>
              <a:t>This is where a strong brand personality is a good asset to have.</a:t>
            </a:r>
            <a:endParaRPr b="0" lang="en-US" sz="28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4" name="TextShape 2"/>
          <p:cNvSpPr txBox="1"/>
          <p:nvPr/>
        </p:nvSpPr>
        <p:spPr>
          <a:xfrm>
            <a:off x="504000" y="1531440"/>
            <a:ext cx="9071640" cy="2607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Of course, you should also be aiming to grow your audience.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6" name="TextShape 2"/>
          <p:cNvSpPr txBox="1"/>
          <p:nvPr/>
        </p:nvSpPr>
        <p:spPr>
          <a:xfrm>
            <a:off x="504000" y="1531440"/>
            <a:ext cx="9071640" cy="2607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Of course, you should also be aiming to grow your audience.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But it is more important to have high-quality followers, rather than a larger quantity.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8" name="TextShape 2"/>
          <p:cNvSpPr txBox="1"/>
          <p:nvPr/>
        </p:nvSpPr>
        <p:spPr>
          <a:xfrm>
            <a:off x="504000" y="1293480"/>
            <a:ext cx="9071640" cy="3083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Aim to have high quality followers, rather than a high number of followers.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0" name="TextShape 2"/>
          <p:cNvSpPr txBox="1"/>
          <p:nvPr/>
        </p:nvSpPr>
        <p:spPr>
          <a:xfrm>
            <a:off x="504000" y="1293480"/>
            <a:ext cx="9071640" cy="3083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Aim to have high quality followers, rather than a high number of followers.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ratios of following to engagement should be stable and growing…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" descr=""/>
          <p:cNvPicPr/>
          <p:nvPr/>
        </p:nvPicPr>
        <p:blipFill>
          <a:blip r:embed="rId1"/>
          <a:stretch/>
        </p:blipFill>
        <p:spPr>
          <a:xfrm>
            <a:off x="0" y="0"/>
            <a:ext cx="856836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2" name="TextShape 2"/>
          <p:cNvSpPr txBox="1"/>
          <p:nvPr/>
        </p:nvSpPr>
        <p:spPr>
          <a:xfrm>
            <a:off x="504000" y="1293480"/>
            <a:ext cx="9071640" cy="3083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Aim to have high quality followers, rather than a high number of followers.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ratios of following to engagement should be stable and growing…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This will grow your business.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You should be aiming to increase traffic and have a high conversion rate.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" descr=""/>
          <p:cNvPicPr/>
          <p:nvPr/>
        </p:nvPicPr>
        <p:blipFill>
          <a:blip r:embed="rId1"/>
          <a:stretch/>
        </p:blipFill>
        <p:spPr>
          <a:xfrm>
            <a:off x="788040" y="360"/>
            <a:ext cx="850428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" descr=""/>
          <p:cNvPicPr/>
          <p:nvPr/>
        </p:nvPicPr>
        <p:blipFill>
          <a:blip r:embed="rId1"/>
          <a:stretch/>
        </p:blipFill>
        <p:spPr>
          <a:xfrm>
            <a:off x="788040" y="360"/>
            <a:ext cx="8504280" cy="5669640"/>
          </a:xfrm>
          <a:prstGeom prst="rect">
            <a:avLst/>
          </a:prstGeom>
          <a:ln>
            <a:noFill/>
          </a:ln>
        </p:spPr>
      </p:pic>
      <p:sp>
        <p:nvSpPr>
          <p:cNvPr id="136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ffff00"/>
                </a:solidFill>
                <a:latin typeface="Arial"/>
              </a:rPr>
              <a:t>Your audience should be clicking, as well as buying.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8" name="TextShape 2"/>
          <p:cNvSpPr txBox="1"/>
          <p:nvPr/>
        </p:nvSpPr>
        <p:spPr>
          <a:xfrm>
            <a:off x="504000" y="1626840"/>
            <a:ext cx="9071640" cy="2416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Having targets and goals is the best way to ensure that you are succeeding.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0" name="TextShape 2"/>
          <p:cNvSpPr txBox="1"/>
          <p:nvPr/>
        </p:nvSpPr>
        <p:spPr>
          <a:xfrm>
            <a:off x="504000" y="1626840"/>
            <a:ext cx="9071640" cy="2416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Having targets and goals is the best way to ensure that you are succeeding.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Produce your content with the aim of meeting a goal.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2" name="TextShape 2"/>
          <p:cNvSpPr txBox="1"/>
          <p:nvPr/>
        </p:nvSpPr>
        <p:spPr>
          <a:xfrm>
            <a:off x="504000" y="1626840"/>
            <a:ext cx="9071640" cy="2416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Having targets and goals is the best way to ensure that you are succeeding.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Produce your content with the aim of meeting a goal.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You want the content to translate directly into sales. 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4" name="TextShape 2"/>
          <p:cNvSpPr txBox="1"/>
          <p:nvPr/>
        </p:nvSpPr>
        <p:spPr>
          <a:xfrm>
            <a:off x="504000" y="1902960"/>
            <a:ext cx="9071640" cy="1864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So, include call-to-actions or discounts…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6" name="TextShape 2"/>
          <p:cNvSpPr txBox="1"/>
          <p:nvPr/>
        </p:nvSpPr>
        <p:spPr>
          <a:xfrm>
            <a:off x="504000" y="1902960"/>
            <a:ext cx="9071640" cy="1864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So, include call-to-actions or discounts…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Or simply make your audience an offer that is so irresistible that they cannot turn it down!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48" name="TextShape 2"/>
          <p:cNvSpPr txBox="1"/>
          <p:nvPr/>
        </p:nvSpPr>
        <p:spPr>
          <a:xfrm>
            <a:off x="504000" y="1393200"/>
            <a:ext cx="9071640" cy="2883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social media marketing strategy should include elements that drive engagement.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However, having a high number of followers should not be a goal of business anymore.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50" name="TextShape 2"/>
          <p:cNvSpPr txBox="1"/>
          <p:nvPr/>
        </p:nvSpPr>
        <p:spPr>
          <a:xfrm>
            <a:off x="504000" y="1393200"/>
            <a:ext cx="9071640" cy="2883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social media marketing strategy should include elements that drive engagement.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Make sure that your audience will be engaged with the content that you are producing and yielding tangible results.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52" name="TextShape 2"/>
          <p:cNvSpPr txBox="1"/>
          <p:nvPr/>
        </p:nvSpPr>
        <p:spPr>
          <a:xfrm>
            <a:off x="504000" y="1836360"/>
            <a:ext cx="9071640" cy="1997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Analyze past engagement and plot projected future engagement…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54" name="TextShape 2"/>
          <p:cNvSpPr txBox="1"/>
          <p:nvPr/>
        </p:nvSpPr>
        <p:spPr>
          <a:xfrm>
            <a:off x="504000" y="1836360"/>
            <a:ext cx="9071640" cy="1997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Analyze past engagement and plot projected future engagement…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This is the best way to grow your accounts.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However, having a high number of followers should not be a goal of business anymore.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Instead, online brands should aim to grow their quality followers, not total followers.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7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However, having a high number of followers should not be a goal of business anymore.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Instead, online brands should aim to grow their quality followers, not total followers.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presentation will guide you through the most important quality of followers: engagement.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360" y="360"/>
            <a:ext cx="10079640" cy="56696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504000" y="1050480"/>
            <a:ext cx="9071640" cy="356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Sure, it looks good.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504000" y="1050480"/>
            <a:ext cx="9071640" cy="356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Sure, it looks good.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optics of getting thousands of followers and likes may make it seem like you are successful—but are you really?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2020-11-19T16:14:55Z</dcterms:modified>
  <cp:revision>15</cp:revision>
  <dc:subject/>
  <dc:title/>
</cp:coreProperties>
</file>